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7" r:id="rId6"/>
    <p:sldId id="261" r:id="rId7"/>
    <p:sldId id="266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1029E-26BE-4EF3-8148-B38A9D40AA02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6BD28-BAF5-4499-8579-D0F22FB3C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0"/>
            <a:ext cx="74400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Казан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шәһәре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 районының146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“Тамчылар” төркеме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2500306"/>
            <a:ext cx="779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«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даны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мәңгелек</a:t>
            </a:r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»</a:t>
            </a:r>
            <a:endParaRPr lang="ru-RU" sz="4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pic>
        <p:nvPicPr>
          <p:cNvPr id="1026" name="Picture 2" descr="C:\Users\User\Downloads\IMG-20200505-WA0047_resized_20200506_1126458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0"/>
            <a:ext cx="2035965" cy="27146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6248" y="642918"/>
            <a:ext cx="26340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Минем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бабай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орденнарын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Медальләрен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такты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бүген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Ялт-йолт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итеп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тора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алар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–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Шуңа күрә якты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бүген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C:\Users\User\Downloads\IMG-20200506-WA0007_resized_20200506_1131522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2857497"/>
            <a:ext cx="3357586" cy="228385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71736" y="5500702"/>
            <a:ext cx="2875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Бик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күп сугышкан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бабам,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Дошманны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җиңеп кайткан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Үзе белән ул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безгә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Тынычлык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алып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кайткан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85918" y="3500438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Батыр </a:t>
            </a:r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h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өнәр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бар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җирдә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–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Җирне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илне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саклаучы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Сине, мине – </a:t>
            </a:r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h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әркемне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Дошманнардан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яклаучы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User\Downloads\IMG-20200505-WA0031_resized_20200506_1132326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071810"/>
            <a:ext cx="2143140" cy="285752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714876" y="285728"/>
            <a:ext cx="30718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Булмасын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ул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булмасын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Кирәкми безгә сугыш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Булмасын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куркыныч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Булсын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бөтен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ил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тыныч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3" name="Picture 2" descr="C:\Users\User\Downloads\IMG_20200505_165715_resized_20200506_113624028.jpg"/>
          <p:cNvPicPr>
            <a:picLocks noChangeAspect="1" noChangeArrowheads="1"/>
          </p:cNvPicPr>
          <p:nvPr/>
        </p:nvPicPr>
        <p:blipFill>
          <a:blip r:embed="rId4" cstate="print"/>
          <a:srcRect r="3226" b="8065"/>
          <a:stretch>
            <a:fillRect/>
          </a:stretch>
        </p:blipFill>
        <p:spPr bwMode="auto">
          <a:xfrm>
            <a:off x="1857356" y="0"/>
            <a:ext cx="2143141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pic>
        <p:nvPicPr>
          <p:cNvPr id="6" name="Picture 2" descr="C:\Users\User\Downloads\IMG-20200505-WA0049_resized_20200506_113520064.jpg"/>
          <p:cNvPicPr>
            <a:picLocks noChangeAspect="1" noChangeArrowheads="1"/>
          </p:cNvPicPr>
          <p:nvPr/>
        </p:nvPicPr>
        <p:blipFill>
          <a:blip r:embed="rId3"/>
          <a:srcRect r="-501" b="9091"/>
          <a:stretch>
            <a:fillRect/>
          </a:stretch>
        </p:blipFill>
        <p:spPr bwMode="auto">
          <a:xfrm>
            <a:off x="1785918" y="0"/>
            <a:ext cx="2214578" cy="2857496"/>
          </a:xfrm>
          <a:prstGeom prst="rect">
            <a:avLst/>
          </a:prstGeom>
          <a:noFill/>
        </p:spPr>
      </p:pic>
      <p:pic>
        <p:nvPicPr>
          <p:cNvPr id="9" name="Picture 2" descr="C:\Users\User\Downloads\IMG-20200505-WA0039_resized_20200506_1134541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714620"/>
            <a:ext cx="2571768" cy="257176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071670" y="3786190"/>
            <a:ext cx="2643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Борчылмагыз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Үсеп килә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Батырларның оныклары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Бабайларның батырлыгын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Бер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малай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да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онытмады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29124" y="428604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Батырлыгы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өчен бабама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Унлап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медаль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биргәннәр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Алар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шул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куркак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булмаган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Разведкага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йөргәннәр!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pic>
        <p:nvPicPr>
          <p:cNvPr id="7170" name="Picture 2" descr="C:\Users\User\Downloads\IMG-20200505-WA0021_resized_20200506_113426649.jpg"/>
          <p:cNvPicPr>
            <a:picLocks noChangeAspect="1" noChangeArrowheads="1"/>
          </p:cNvPicPr>
          <p:nvPr/>
        </p:nvPicPr>
        <p:blipFill>
          <a:blip r:embed="rId3"/>
          <a:srcRect t="21211" r="1050"/>
          <a:stretch>
            <a:fillRect/>
          </a:stretch>
        </p:blipFill>
        <p:spPr bwMode="auto">
          <a:xfrm>
            <a:off x="5214942" y="0"/>
            <a:ext cx="2143140" cy="3714752"/>
          </a:xfrm>
          <a:prstGeom prst="rect">
            <a:avLst/>
          </a:prstGeom>
          <a:noFill/>
        </p:spPr>
      </p:pic>
      <p:pic>
        <p:nvPicPr>
          <p:cNvPr id="6" name="Picture 2" descr="C:\Users\User\Downloads\IMG-20200506-WA0015_resized_20200506_1132565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3214686"/>
            <a:ext cx="2357454" cy="341639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00298" y="857232"/>
            <a:ext cx="25555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Саклап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Ватанны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безне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Хәтәр сугыш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утыннан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Батыр </a:t>
            </a:r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h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өнәр иясе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Киткэн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йортыннан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29190" y="4143380"/>
            <a:ext cx="2435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Ерак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илләрдә булган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ул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Бик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күп шәһәрләр алган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Яңа батырлыклар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эшләп,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Медальләр тага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барган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4876" y="571480"/>
            <a:ext cx="318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Кирәкми безгә 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кою,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Кирәкми безгә сугыш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Безнең теләк якты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матур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Тыныч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хезмәт һәм тормыш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9" name="Picture 2" descr="C:\Users\User\Downloads\IMG-20200505-WA0052_resized_20200506_1133416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0"/>
            <a:ext cx="2387053" cy="307181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000232" y="4000504"/>
            <a:ext cx="2786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Без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үз кулларыбыз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белән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Төзибез гүзәл тормыш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Без –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тыныч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ил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төзүчеләр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Кирәкми безгә сугыш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2" name="Picture 3" descr="C:\Users\User\Downloads\IMG-20200505-WA0042_resized_20200506_1125346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857496"/>
            <a:ext cx="219671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pic>
        <p:nvPicPr>
          <p:cNvPr id="8194" name="Picture 2" descr="C:\Users\User\Downloads\IMG-20200505-WA0032_resized_20200506_1134012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0"/>
            <a:ext cx="2125263" cy="2833683"/>
          </a:xfrm>
          <a:prstGeom prst="rect">
            <a:avLst/>
          </a:prstGeom>
          <a:noFill/>
        </p:spPr>
      </p:pic>
      <p:pic>
        <p:nvPicPr>
          <p:cNvPr id="4" name="Picture 2" descr="C:\Users\User\Downloads\IMG-20200506-WA0002_resized_20200506_113315031.jpg"/>
          <p:cNvPicPr>
            <a:picLocks noChangeAspect="1" noChangeArrowheads="1"/>
          </p:cNvPicPr>
          <p:nvPr/>
        </p:nvPicPr>
        <p:blipFill>
          <a:blip r:embed="rId4"/>
          <a:srcRect t="11764" r="654"/>
          <a:stretch>
            <a:fillRect/>
          </a:stretch>
        </p:blipFill>
        <p:spPr bwMode="auto">
          <a:xfrm>
            <a:off x="4786314" y="2560463"/>
            <a:ext cx="2043117" cy="32259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86314" y="500042"/>
            <a:ext cx="23330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Ватанны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саклаучылар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Аямыйлар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үз-үзен: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Беләкле, йөрәклеләр,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Ихтыярлы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Monotype Corsiva" pitchFamily="66" charset="0"/>
              </a:rPr>
              <a:t>h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әм түзем.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357562"/>
            <a:ext cx="2714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Бик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күп сугышкан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бабам,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Дошманны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җиңеп кайткан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Үзе белән ул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безгә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Тынычлык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алып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кайткан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!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images.myshared.ru/19/1201999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67866" cy="7286652"/>
          </a:xfrm>
          <a:prstGeom prst="rect">
            <a:avLst/>
          </a:prstGeom>
          <a:noFill/>
        </p:spPr>
      </p:pic>
      <p:pic>
        <p:nvPicPr>
          <p:cNvPr id="14338" name="Picture 2" descr="C:\Users\User\Downloads\IMG-20200505-WA0054_resized_20200506_1130596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75139">
            <a:off x="1328566" y="42690"/>
            <a:ext cx="3143248" cy="31432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3857628"/>
            <a:ext cx="49292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Тынычлык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белән бергә</a:t>
            </a:r>
            <a:endParaRPr lang="ru-RU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tt-RU" sz="2800" b="1" dirty="0" smtClean="0">
                <a:solidFill>
                  <a:srgbClr val="C00000"/>
                </a:solidFill>
                <a:latin typeface="Monotype Corsiva" pitchFamily="66" charset="0"/>
              </a:rPr>
              <a:t>Яшик без бергә-бергә. </a:t>
            </a:r>
          </a:p>
          <a:p>
            <a:r>
              <a:rPr lang="tt-RU" sz="2800" b="1" dirty="0" smtClean="0">
                <a:solidFill>
                  <a:srgbClr val="C00000"/>
                </a:solidFill>
                <a:latin typeface="Monotype Corsiva" pitchFamily="66" charset="0"/>
              </a:rPr>
              <a:t>Шундый матур, тыныч тормыш</a:t>
            </a:r>
          </a:p>
          <a:p>
            <a:r>
              <a:rPr lang="tt-RU" sz="2800" b="1" dirty="0" smtClean="0">
                <a:solidFill>
                  <a:srgbClr val="C00000"/>
                </a:solidFill>
                <a:latin typeface="Monotype Corsiva" pitchFamily="66" charset="0"/>
              </a:rPr>
              <a:t>Дәвам итсен гомергә!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Picture 2" descr="C:\Users\User\Downloads\IMG-20200507-WA0016_resized_20200507_0124456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07057">
            <a:off x="5586269" y="49286"/>
            <a:ext cx="2428892" cy="3238523"/>
          </a:xfrm>
          <a:prstGeom prst="rect">
            <a:avLst/>
          </a:prstGeom>
          <a:noFill/>
        </p:spPr>
      </p:pic>
      <p:pic>
        <p:nvPicPr>
          <p:cNvPr id="7" name="Picture 2" descr="C:\Users\User\Downloads\IMG-20200507-WA0017_resized_20200507_012426448.jpg"/>
          <p:cNvPicPr>
            <a:picLocks noChangeAspect="1" noChangeArrowheads="1"/>
          </p:cNvPicPr>
          <p:nvPr/>
        </p:nvPicPr>
        <p:blipFill>
          <a:blip r:embed="rId5" cstate="print"/>
          <a:srcRect l="9352" t="20833" r="16126" b="31250"/>
          <a:stretch>
            <a:fillRect/>
          </a:stretch>
        </p:blipFill>
        <p:spPr bwMode="auto">
          <a:xfrm rot="1292111">
            <a:off x="6208056" y="1940307"/>
            <a:ext cx="614928" cy="857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84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103</cp:revision>
  <dcterms:created xsi:type="dcterms:W3CDTF">2020-05-06T08:47:54Z</dcterms:created>
  <dcterms:modified xsi:type="dcterms:W3CDTF">2020-05-07T10:36:10Z</dcterms:modified>
</cp:coreProperties>
</file>